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90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7273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9666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793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5602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1552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1741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6704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8246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8000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8465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4140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E7671-E8C1-4C57-B64D-652DD43A332D}" type="datetimeFigureOut">
              <a:rPr lang="it-IT" smtClean="0"/>
              <a:t>20/10/2018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4D3B2-4EE6-476D-8EC9-0B9A2CDA4F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2099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5FAE6328-D6C1-49D7-84EE-FB40514098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9" t="9112" r="148" b="61915"/>
          <a:stretch/>
        </p:blipFill>
        <p:spPr>
          <a:xfrm>
            <a:off x="0" y="-1"/>
            <a:ext cx="12116888" cy="68580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607B98-7700-4DC9-8BE8-A876255F9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886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D9E4A3E-42A8-4D02-A45A-42BD3077C2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216000"/>
            <a:ext cx="3645001" cy="64800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E5F38AB-2989-4DE6-94EB-00809EFF1BE5}"/>
              </a:ext>
            </a:extLst>
          </p:cNvPr>
          <p:cNvSpPr txBox="1"/>
          <p:nvPr/>
        </p:nvSpPr>
        <p:spPr>
          <a:xfrm>
            <a:off x="4680000" y="360000"/>
            <a:ext cx="7200000" cy="61200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Applicazione pensata per dare e prendere in affitto beni </a:t>
            </a:r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Intenzione di rivolgersi a privati e professionisti che abbiano bisogno di utilizzare un determinato bene per un breve arco di tempo, evitandone così l’acquisto</a:t>
            </a:r>
          </a:p>
        </p:txBody>
      </p:sp>
    </p:spTree>
    <p:extLst>
      <p:ext uri="{BB962C8B-B14F-4D97-AF65-F5344CB8AC3E}">
        <p14:creationId xmlns:p14="http://schemas.microsoft.com/office/powerpoint/2010/main" val="1837557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EE4AD32A-BBD5-4404-A8C1-BF6EA49710A1}"/>
              </a:ext>
            </a:extLst>
          </p:cNvPr>
          <p:cNvSpPr txBox="1"/>
          <p:nvPr/>
        </p:nvSpPr>
        <p:spPr>
          <a:xfrm>
            <a:off x="4680000" y="360000"/>
            <a:ext cx="7200000" cy="61200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L’applicazione funziona con un feed di annunci contenenti le specifiche, il prezzo giornaliero del prodotto e la persona o società che affitta il bene</a:t>
            </a:r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E’ possibile cercare oggetti specifici tramite la barra di ricerca in alto</a:t>
            </a:r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Il pallino in alto a destra di colore rosso segnala eventuali notifiche</a:t>
            </a:r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Si può accedere al menù a tendina cliccando l’icona in alto a sinistra</a:t>
            </a:r>
          </a:p>
          <a:p>
            <a:pPr marL="342900" indent="-342900"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17ED424-E68E-4E57-A236-DFC3C0F0D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216000"/>
            <a:ext cx="3645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13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A4DE805-9817-49CE-B21E-D3D9427F4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0" y="720000"/>
            <a:ext cx="7200000" cy="5400000"/>
          </a:xfrm>
        </p:spPr>
        <p:txBody>
          <a:bodyPr anchor="ctr" anchorCtr="0">
            <a:noAutofit/>
          </a:bodyPr>
          <a:lstStyle/>
          <a:p>
            <a:pPr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  <a:p>
            <a:pPr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Tramite il menù a tendina si può accedere agli annunci dell’utente</a:t>
            </a:r>
          </a:p>
          <a:p>
            <a:pPr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La sezione messaggi visualizza eventuali messaggi da altri utenti </a:t>
            </a:r>
          </a:p>
          <a:p>
            <a:pPr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Sarà offerta la possibilità di selezionare dei preferiti e quindi di visualizzarli</a:t>
            </a:r>
          </a:p>
          <a:p>
            <a:pPr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Tramite impostazioni è possibile modificare la lingua dell’applicazione, la gestione delle notifiche e(…)</a:t>
            </a:r>
          </a:p>
          <a:p>
            <a:pPr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Sotto la voce categorie sono mostrate diverse opzioni che portano a oggetti di una determinata categoria o a oggetti più gettonati (Chi più ne ha più ne metta)</a:t>
            </a:r>
          </a:p>
          <a:p>
            <a:pPr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19E189E-4AED-4749-A89A-B6888B493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214462"/>
            <a:ext cx="3645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453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478628F1-F9E6-4507-A858-E6AA63F73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0" y="720000"/>
            <a:ext cx="7200000" cy="5400000"/>
          </a:xfrm>
        </p:spPr>
        <p:txBody>
          <a:bodyPr anchor="ctr" anchorCtr="0">
            <a:noAutofit/>
          </a:bodyPr>
          <a:lstStyle/>
          <a:p>
            <a:pPr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it-IT" sz="2400" dirty="0"/>
          </a:p>
          <a:p>
            <a:pPr algn="just"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2400" dirty="0"/>
              <a:t>Ogni categoria mostra un feed di annunci simile a quello della home ma riferito a prodotti specifici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0654170-B9B8-4734-84B0-2AF8A52F8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216000"/>
            <a:ext cx="3645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85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191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Cherlo shhh</dc:creator>
  <cp:lastModifiedBy>ELISA FODERARO</cp:lastModifiedBy>
  <cp:revision>14</cp:revision>
  <dcterms:created xsi:type="dcterms:W3CDTF">2018-10-18T14:53:56Z</dcterms:created>
  <dcterms:modified xsi:type="dcterms:W3CDTF">2018-10-20T13:45:06Z</dcterms:modified>
</cp:coreProperties>
</file>